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6" r:id="rId2"/>
    <p:sldId id="259" r:id="rId3"/>
    <p:sldId id="257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2" r:id="rId25"/>
    <p:sldId id="281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0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4A0F3-EAEC-4E7B-9FA8-1E5444086C65}" type="datetimeFigureOut">
              <a:rPr lang="en-US" smtClean="0"/>
              <a:t>5/11/2011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28E398-82A3-44FD-A572-E046EE62DA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5D89-AB72-4901-AC79-6BFE7ED67F39}" type="datetimeFigureOut">
              <a:rPr lang="en-US" smtClean="0"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FB19C-B774-409E-95CF-9439A213E9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5D89-AB72-4901-AC79-6BFE7ED67F39}" type="datetimeFigureOut">
              <a:rPr lang="en-US" smtClean="0"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FB19C-B774-409E-95CF-9439A213E9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5D89-AB72-4901-AC79-6BFE7ED67F39}" type="datetimeFigureOut">
              <a:rPr lang="en-US" smtClean="0"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FB19C-B774-409E-95CF-9439A213E9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5D89-AB72-4901-AC79-6BFE7ED67F39}" type="datetimeFigureOut">
              <a:rPr lang="en-US" smtClean="0"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FB19C-B774-409E-95CF-9439A213E9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5D89-AB72-4901-AC79-6BFE7ED67F39}" type="datetimeFigureOut">
              <a:rPr lang="en-US" smtClean="0"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FB19C-B774-409E-95CF-9439A213E9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5D89-AB72-4901-AC79-6BFE7ED67F39}" type="datetimeFigureOut">
              <a:rPr lang="en-US" smtClean="0"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FB19C-B774-409E-95CF-9439A213E9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5D89-AB72-4901-AC79-6BFE7ED67F39}" type="datetimeFigureOut">
              <a:rPr lang="en-US" smtClean="0"/>
              <a:t>5/11/2011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FB19C-B774-409E-95CF-9439A213E9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5D89-AB72-4901-AC79-6BFE7ED67F39}" type="datetimeFigureOut">
              <a:rPr lang="en-US" smtClean="0"/>
              <a:t>5/11/2011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FB19C-B774-409E-95CF-9439A213E9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5D89-AB72-4901-AC79-6BFE7ED67F39}" type="datetimeFigureOut">
              <a:rPr lang="en-US" smtClean="0"/>
              <a:t>5/11/2011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FB19C-B774-409E-95CF-9439A213E9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5D89-AB72-4901-AC79-6BFE7ED67F39}" type="datetimeFigureOut">
              <a:rPr lang="en-US" smtClean="0"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FB19C-B774-409E-95CF-9439A213E9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5D89-AB72-4901-AC79-6BFE7ED67F39}" type="datetimeFigureOut">
              <a:rPr lang="en-US" smtClean="0"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FB19C-B774-409E-95CF-9439A213E9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65D89-AB72-4901-AC79-6BFE7ED67F39}" type="datetimeFigureOut">
              <a:rPr lang="en-US" smtClean="0"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FB19C-B774-409E-95CF-9439A213E9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linuxvm.org/info/howtos/hercules.html" TargetMode="External"/><Relationship Id="rId2" Type="http://schemas.openxmlformats.org/officeDocument/2006/relationships/hyperlink" Target="http://www.turbohercules.com/projects/zlinux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urbohercules.com/services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z/Linux</a:t>
            </a:r>
            <a:br>
              <a:rPr lang="en-US" dirty="0" smtClean="0"/>
            </a:br>
            <a:r>
              <a:rPr lang="en-US" dirty="0" smtClean="0"/>
              <a:t>or</a:t>
            </a:r>
            <a:br>
              <a:rPr lang="en-US" dirty="0" smtClean="0"/>
            </a:br>
            <a:r>
              <a:rPr lang="en-US" dirty="0" smtClean="0"/>
              <a:t>Linux on the Mainframe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267200"/>
            <a:ext cx="6400800" cy="1752600"/>
          </a:xfrm>
        </p:spPr>
        <p:txBody>
          <a:bodyPr/>
          <a:lstStyle/>
          <a:p>
            <a:r>
              <a:rPr lang="en-US" dirty="0" smtClean="0"/>
              <a:t>Eric K. Dickinson</a:t>
            </a:r>
          </a:p>
          <a:p>
            <a:r>
              <a:rPr lang="en-US" dirty="0" smtClean="0"/>
              <a:t>Presenter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Cryptography Accelerator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Off-loads Cryptography Processing</a:t>
            </a:r>
          </a:p>
          <a:p>
            <a:pPr lvl="1"/>
            <a:r>
              <a:rPr lang="en-US" dirty="0" smtClean="0"/>
              <a:t>128 bit AES</a:t>
            </a:r>
          </a:p>
          <a:p>
            <a:pPr lvl="1"/>
            <a:r>
              <a:rPr lang="en-US" dirty="0" smtClean="0"/>
              <a:t>DES</a:t>
            </a:r>
          </a:p>
          <a:p>
            <a:pPr lvl="1"/>
            <a:r>
              <a:rPr lang="en-US" dirty="0" smtClean="0"/>
              <a:t>SHA</a:t>
            </a:r>
          </a:p>
          <a:p>
            <a:pPr lvl="1"/>
            <a:r>
              <a:rPr lang="en-US" dirty="0" smtClean="0"/>
              <a:t>Independent Random Number Generator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z/VM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Hypervisor</a:t>
            </a:r>
          </a:p>
          <a:p>
            <a:r>
              <a:rPr lang="en-US" dirty="0" smtClean="0"/>
              <a:t>Monitoring</a:t>
            </a:r>
          </a:p>
          <a:p>
            <a:r>
              <a:rPr lang="en-US" dirty="0" smtClean="0"/>
              <a:t>Tunable</a:t>
            </a:r>
          </a:p>
          <a:p>
            <a:r>
              <a:rPr lang="en-US" dirty="0" smtClean="0"/>
              <a:t>Isolated Memory</a:t>
            </a:r>
          </a:p>
          <a:p>
            <a:r>
              <a:rPr lang="en-US" dirty="0" err="1" smtClean="0"/>
              <a:t>Hipersockets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64bit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31 bits?</a:t>
            </a:r>
          </a:p>
          <a:p>
            <a:r>
              <a:rPr lang="en-US" dirty="0" smtClean="0"/>
              <a:t>64 bits?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Integrated Facility for Linux</a:t>
            </a:r>
          </a:p>
          <a:p>
            <a:r>
              <a:rPr lang="en-US" dirty="0" smtClean="0"/>
              <a:t>Tuned to Only Linux Processor Instructions</a:t>
            </a:r>
          </a:p>
          <a:p>
            <a:r>
              <a:rPr lang="en-US" dirty="0" smtClean="0"/>
              <a:t>256 Theoretical guests.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Processors and Memory are in “Books”</a:t>
            </a:r>
          </a:p>
          <a:p>
            <a:r>
              <a:rPr lang="en-US" dirty="0" smtClean="0"/>
              <a:t>Hot Swappable</a:t>
            </a:r>
          </a:p>
          <a:p>
            <a:r>
              <a:rPr lang="en-US" dirty="0" smtClean="0"/>
              <a:t>Add Processors Hot</a:t>
            </a:r>
          </a:p>
          <a:p>
            <a:r>
              <a:rPr lang="en-US" dirty="0" smtClean="0"/>
              <a:t>Add Memory Hot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z/Linux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 It Really Linux?</a:t>
            </a:r>
          </a:p>
          <a:p>
            <a:r>
              <a:rPr lang="en-US" dirty="0" smtClean="0"/>
              <a:t>Distributions</a:t>
            </a:r>
          </a:p>
          <a:p>
            <a:r>
              <a:rPr lang="en-US" dirty="0" smtClean="0"/>
              <a:t>Configurations</a:t>
            </a:r>
          </a:p>
          <a:p>
            <a:r>
              <a:rPr lang="en-US" dirty="0" smtClean="0"/>
              <a:t>Strengths </a:t>
            </a:r>
          </a:p>
          <a:p>
            <a:r>
              <a:rPr lang="en-US" dirty="0" smtClean="0"/>
              <a:t>Weaknesses</a:t>
            </a:r>
          </a:p>
          <a:p>
            <a:r>
              <a:rPr lang="en-US" dirty="0" smtClean="0"/>
              <a:t>Well Suited For</a:t>
            </a:r>
          </a:p>
          <a:p>
            <a:r>
              <a:rPr lang="en-US" dirty="0" smtClean="0"/>
              <a:t>Who uses it?</a:t>
            </a:r>
          </a:p>
          <a:p>
            <a:r>
              <a:rPr lang="en-US" dirty="0" smtClean="0"/>
              <a:t>How Do I do it?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It Really 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Not Emulated</a:t>
            </a:r>
          </a:p>
          <a:p>
            <a:r>
              <a:rPr lang="en-US" dirty="0" smtClean="0"/>
              <a:t>Complete Native Operating System</a:t>
            </a:r>
          </a:p>
          <a:p>
            <a:r>
              <a:rPr lang="en-US" dirty="0" smtClean="0"/>
              <a:t>Formally Released 2000</a:t>
            </a:r>
          </a:p>
          <a:p>
            <a:r>
              <a:rPr lang="en-US" dirty="0" err="1" smtClean="0"/>
              <a:t>Linas</a:t>
            </a:r>
            <a:r>
              <a:rPr lang="en-US" dirty="0" smtClean="0"/>
              <a:t> </a:t>
            </a:r>
            <a:r>
              <a:rPr lang="en-US" dirty="0" err="1" smtClean="0"/>
              <a:t>Vepstas</a:t>
            </a:r>
            <a:endParaRPr lang="en-US" dirty="0" smtClean="0"/>
          </a:p>
          <a:p>
            <a:r>
              <a:rPr lang="en-US" dirty="0" smtClean="0"/>
              <a:t>Big-Foot, Think Blue</a:t>
            </a:r>
          </a:p>
          <a:p>
            <a:r>
              <a:rPr lang="en-US" dirty="0" smtClean="0"/>
              <a:t>Open Source</a:t>
            </a:r>
          </a:p>
          <a:p>
            <a:r>
              <a:rPr lang="en-US" dirty="0" smtClean="0"/>
              <a:t>Gartner Reports the Future of Government and Big Business</a:t>
            </a:r>
          </a:p>
          <a:p>
            <a:r>
              <a:rPr lang="en-US" dirty="0" smtClean="0"/>
              <a:t>Makes IBM OSS friendly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Red Hat RHEL6</a:t>
            </a:r>
          </a:p>
          <a:p>
            <a:r>
              <a:rPr lang="en-US" dirty="0" smtClean="0"/>
              <a:t>Novell </a:t>
            </a:r>
            <a:r>
              <a:rPr lang="en-US" dirty="0" err="1" smtClean="0"/>
              <a:t>SuSE</a:t>
            </a:r>
            <a:r>
              <a:rPr lang="en-US" dirty="0" smtClean="0"/>
              <a:t> SLES 11</a:t>
            </a:r>
          </a:p>
          <a:p>
            <a:r>
              <a:rPr lang="en-US" dirty="0" err="1" smtClean="0"/>
              <a:t>Debian</a:t>
            </a:r>
            <a:endParaRPr lang="en-US" dirty="0" smtClean="0"/>
          </a:p>
          <a:p>
            <a:r>
              <a:rPr lang="en-US" dirty="0" err="1" smtClean="0"/>
              <a:t>Gentoo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Slackware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CentOS</a:t>
            </a:r>
            <a:r>
              <a:rPr lang="en-US" dirty="0" smtClean="0"/>
              <a:t> </a:t>
            </a:r>
          </a:p>
          <a:p>
            <a:r>
              <a:rPr lang="en-US" dirty="0" smtClean="0"/>
              <a:t>Fedora</a:t>
            </a:r>
          </a:p>
          <a:p>
            <a:r>
              <a:rPr lang="en-US" dirty="0" smtClean="0"/>
              <a:t>Etc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r>
              <a:rPr lang="en-US" dirty="0" smtClean="0"/>
              <a:t>Just Like Real Linux</a:t>
            </a:r>
          </a:p>
          <a:p>
            <a:r>
              <a:rPr lang="en-US" dirty="0" smtClean="0"/>
              <a:t>Multiple Network Interfaces</a:t>
            </a:r>
          </a:p>
          <a:p>
            <a:r>
              <a:rPr lang="en-US" dirty="0" smtClean="0"/>
              <a:t>Logical Volume Management (Grow on the Fly!)</a:t>
            </a:r>
          </a:p>
          <a:p>
            <a:r>
              <a:rPr lang="en-US" dirty="0" smtClean="0"/>
              <a:t>RPM, APT-GET, YUM, YAST and Source</a:t>
            </a:r>
          </a:p>
          <a:p>
            <a:r>
              <a:rPr lang="en-US" dirty="0" smtClean="0"/>
              <a:t>LAMP</a:t>
            </a:r>
          </a:p>
          <a:p>
            <a:r>
              <a:rPr lang="en-US" dirty="0" smtClean="0"/>
              <a:t>Oracle, DB2, </a:t>
            </a:r>
            <a:r>
              <a:rPr lang="en-US" dirty="0" err="1" smtClean="0"/>
              <a:t>MySQL</a:t>
            </a:r>
            <a:endParaRPr lang="en-US" dirty="0" smtClean="0"/>
          </a:p>
          <a:p>
            <a:r>
              <a:rPr lang="en-US" dirty="0" smtClean="0"/>
              <a:t>PHP, Perl, </a:t>
            </a:r>
            <a:r>
              <a:rPr lang="en-US" dirty="0" err="1" smtClean="0"/>
              <a:t>JBoss</a:t>
            </a:r>
            <a:r>
              <a:rPr lang="en-US" dirty="0" smtClean="0"/>
              <a:t>, Java, Ruby (This list goes on)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Costs (Most Important)</a:t>
            </a:r>
          </a:p>
          <a:p>
            <a:r>
              <a:rPr lang="en-US" dirty="0" smtClean="0"/>
              <a:t>Enterprise Class</a:t>
            </a:r>
          </a:p>
          <a:p>
            <a:r>
              <a:rPr lang="en-US" dirty="0" smtClean="0"/>
              <a:t>High Availability</a:t>
            </a:r>
          </a:p>
          <a:p>
            <a:r>
              <a:rPr lang="en-US" dirty="0" smtClean="0"/>
              <a:t>Standard Development</a:t>
            </a:r>
          </a:p>
          <a:p>
            <a:r>
              <a:rPr lang="en-US" dirty="0" smtClean="0"/>
              <a:t>High I/O</a:t>
            </a:r>
          </a:p>
          <a:p>
            <a:r>
              <a:rPr lang="en-US" dirty="0" smtClean="0"/>
              <a:t>Industry Direction</a:t>
            </a:r>
          </a:p>
          <a:p>
            <a:r>
              <a:rPr lang="en-US" dirty="0" smtClean="0"/>
              <a:t>Security</a:t>
            </a:r>
          </a:p>
          <a:p>
            <a:r>
              <a:rPr lang="en-US" dirty="0" smtClean="0"/>
              <a:t>Support</a:t>
            </a:r>
          </a:p>
          <a:p>
            <a:r>
              <a:rPr lang="en-US" dirty="0" smtClean="0"/>
              <a:t>Ubiquity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Biography</a:t>
            </a:r>
          </a:p>
          <a:p>
            <a:r>
              <a:rPr lang="en-US" dirty="0" smtClean="0"/>
              <a:t>Disclaimer</a:t>
            </a:r>
          </a:p>
          <a:p>
            <a:r>
              <a:rPr lang="en-US" dirty="0" smtClean="0"/>
              <a:t>The Mainframe Must Die!</a:t>
            </a:r>
          </a:p>
          <a:p>
            <a:r>
              <a:rPr lang="en-US" dirty="0" smtClean="0"/>
              <a:t>zLinux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Processor Intensive</a:t>
            </a:r>
          </a:p>
          <a:p>
            <a:r>
              <a:rPr lang="en-US" dirty="0" smtClean="0"/>
              <a:t>Package Availability</a:t>
            </a:r>
          </a:p>
          <a:p>
            <a:r>
              <a:rPr lang="en-US" dirty="0" smtClean="0"/>
              <a:t>z/VM Knowledge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 Suited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LAMP Applications</a:t>
            </a:r>
          </a:p>
          <a:p>
            <a:pPr lvl="1"/>
            <a:r>
              <a:rPr lang="en-US" dirty="0" smtClean="0"/>
              <a:t>CMS (Content Management System)</a:t>
            </a:r>
          </a:p>
          <a:p>
            <a:pPr lvl="2"/>
            <a:r>
              <a:rPr lang="en-US" dirty="0" smtClean="0"/>
              <a:t>Wiki (</a:t>
            </a:r>
            <a:r>
              <a:rPr lang="en-US" dirty="0" err="1" smtClean="0"/>
              <a:t>Mediawiki</a:t>
            </a:r>
            <a:r>
              <a:rPr lang="en-US" dirty="0" smtClean="0"/>
              <a:t>, </a:t>
            </a:r>
            <a:r>
              <a:rPr lang="en-US" dirty="0" err="1" smtClean="0"/>
              <a:t>Twiki</a:t>
            </a:r>
            <a:r>
              <a:rPr lang="en-US" dirty="0" smtClean="0"/>
              <a:t>, </a:t>
            </a:r>
            <a:r>
              <a:rPr lang="en-US" dirty="0" err="1" smtClean="0"/>
              <a:t>Swiki</a:t>
            </a:r>
            <a:r>
              <a:rPr lang="en-US" dirty="0" smtClean="0"/>
              <a:t>…..)</a:t>
            </a:r>
          </a:p>
          <a:p>
            <a:pPr lvl="2"/>
            <a:r>
              <a:rPr lang="en-US" dirty="0" smtClean="0"/>
              <a:t>Blogs (WordPress…..)</a:t>
            </a:r>
          </a:p>
          <a:p>
            <a:pPr lvl="2"/>
            <a:r>
              <a:rPr lang="en-US" dirty="0" smtClean="0"/>
              <a:t>CMS (</a:t>
            </a:r>
            <a:r>
              <a:rPr lang="en-US" dirty="0" err="1" smtClean="0"/>
              <a:t>Drupal</a:t>
            </a:r>
            <a:r>
              <a:rPr lang="en-US" dirty="0" smtClean="0"/>
              <a:t>, </a:t>
            </a:r>
            <a:r>
              <a:rPr lang="en-US" dirty="0" err="1" smtClean="0"/>
              <a:t>Openpublic</a:t>
            </a:r>
            <a:r>
              <a:rPr lang="en-US" dirty="0" smtClean="0"/>
              <a:t>, </a:t>
            </a:r>
            <a:r>
              <a:rPr lang="en-US" dirty="0" err="1" smtClean="0"/>
              <a:t>Joomla</a:t>
            </a:r>
            <a:r>
              <a:rPr lang="en-US" dirty="0" smtClean="0"/>
              <a:t>, </a:t>
            </a:r>
            <a:r>
              <a:rPr lang="en-US" dirty="0" err="1" smtClean="0"/>
              <a:t>OpenPublish</a:t>
            </a:r>
            <a:r>
              <a:rPr lang="en-US" dirty="0" smtClean="0"/>
              <a:t>….)</a:t>
            </a:r>
          </a:p>
          <a:p>
            <a:r>
              <a:rPr lang="en-US" dirty="0" smtClean="0"/>
              <a:t>Databases</a:t>
            </a:r>
          </a:p>
          <a:p>
            <a:pPr lvl="1"/>
            <a:r>
              <a:rPr lang="en-US" dirty="0" err="1" smtClean="0"/>
              <a:t>MySQL</a:t>
            </a:r>
            <a:r>
              <a:rPr lang="en-US" dirty="0" smtClean="0"/>
              <a:t>, Oracle, DB2, </a:t>
            </a:r>
            <a:r>
              <a:rPr lang="en-US" dirty="0" err="1" smtClean="0"/>
              <a:t>Postgress</a:t>
            </a:r>
            <a:r>
              <a:rPr lang="en-US" dirty="0" smtClean="0"/>
              <a:t> ……</a:t>
            </a:r>
          </a:p>
          <a:p>
            <a:r>
              <a:rPr lang="en-US" dirty="0" smtClean="0"/>
              <a:t>Email</a:t>
            </a:r>
          </a:p>
          <a:p>
            <a:pPr lvl="1"/>
            <a:r>
              <a:rPr lang="en-US" dirty="0" err="1" smtClean="0"/>
              <a:t>Sendmail</a:t>
            </a:r>
            <a:r>
              <a:rPr lang="en-US" dirty="0" smtClean="0"/>
              <a:t>, Postfix….</a:t>
            </a:r>
          </a:p>
          <a:p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Scanning (</a:t>
            </a:r>
            <a:r>
              <a:rPr lang="en-US" dirty="0" err="1" smtClean="0"/>
              <a:t>Nessus</a:t>
            </a:r>
            <a:r>
              <a:rPr lang="en-US" dirty="0" smtClean="0"/>
              <a:t>, Satan, Sara…</a:t>
            </a:r>
          </a:p>
          <a:p>
            <a:pPr lvl="1"/>
            <a:r>
              <a:rPr lang="en-US" dirty="0" smtClean="0"/>
              <a:t>Firewall – </a:t>
            </a:r>
            <a:r>
              <a:rPr lang="en-US" dirty="0" err="1" smtClean="0"/>
              <a:t>IPTables</a:t>
            </a:r>
            <a:endParaRPr lang="en-US" dirty="0" smtClean="0"/>
          </a:p>
          <a:p>
            <a:r>
              <a:rPr lang="en-US" dirty="0" smtClean="0"/>
              <a:t>So Many Others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Uses z/Linux?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CMS Center for </a:t>
            </a:r>
            <a:r>
              <a:rPr lang="en-US" dirty="0" err="1" smtClean="0"/>
              <a:t>Medicade</a:t>
            </a:r>
            <a:r>
              <a:rPr lang="en-US" dirty="0" smtClean="0"/>
              <a:t>/Medicare Services</a:t>
            </a:r>
          </a:p>
          <a:p>
            <a:r>
              <a:rPr lang="en-US" dirty="0" smtClean="0"/>
              <a:t>NIH National Institutes of Health</a:t>
            </a:r>
          </a:p>
          <a:p>
            <a:r>
              <a:rPr lang="en-US" dirty="0" smtClean="0"/>
              <a:t>SSA Social Security Administration</a:t>
            </a:r>
          </a:p>
          <a:p>
            <a:r>
              <a:rPr lang="en-US" dirty="0" smtClean="0"/>
              <a:t>State Farm</a:t>
            </a:r>
          </a:p>
          <a:p>
            <a:r>
              <a:rPr lang="en-US" dirty="0" smtClean="0"/>
              <a:t>Many others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</a:t>
            </a:r>
            <a:r>
              <a:rPr lang="en-US" dirty="0"/>
              <a:t>D</a:t>
            </a:r>
            <a:r>
              <a:rPr lang="en-US" dirty="0" smtClean="0"/>
              <a:t>o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There is plenty of help on the internet.</a:t>
            </a:r>
          </a:p>
          <a:p>
            <a:pPr>
              <a:buNone/>
            </a:pPr>
            <a:r>
              <a:rPr lang="en-US" dirty="0" smtClean="0"/>
              <a:t>Detailed instructions may be found</a:t>
            </a:r>
          </a:p>
          <a:p>
            <a:r>
              <a:rPr lang="en-US" dirty="0" smtClean="0">
                <a:hlinkClick r:id="rId2"/>
              </a:rPr>
              <a:t>http://www.turbohercules.com/projects/zlinux/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http://linuxvm.org/info/howtos/hercules.html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Support may be found at</a:t>
            </a:r>
          </a:p>
          <a:p>
            <a:r>
              <a:rPr lang="en-US" dirty="0" smtClean="0">
                <a:hlinkClick r:id="rId4"/>
              </a:rPr>
              <a:t>http://www.turbohercules.com/services/</a:t>
            </a:r>
            <a:endParaRPr lang="en-US" dirty="0" smtClean="0"/>
          </a:p>
          <a:p>
            <a:r>
              <a:rPr lang="en-US" dirty="0" smtClean="0"/>
              <a:t>http://www.hercules-390.org/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Greening the Data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Additional Power</a:t>
            </a:r>
          </a:p>
          <a:p>
            <a:r>
              <a:rPr lang="en-US" dirty="0" smtClean="0"/>
              <a:t>No Additional Cooling</a:t>
            </a:r>
          </a:p>
          <a:p>
            <a:r>
              <a:rPr lang="en-US" dirty="0" smtClean="0"/>
              <a:t>No Additional Floor Space</a:t>
            </a:r>
          </a:p>
          <a:p>
            <a:r>
              <a:rPr lang="en-US" dirty="0" smtClean="0"/>
              <a:t>Use Resources More Efficiently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/>
              <a:t>Questions?</a:t>
            </a:r>
            <a:endParaRPr lang="en-US" sz="72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Qualifies Me to Present?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Been a nerd since 1979</a:t>
            </a:r>
          </a:p>
          <a:p>
            <a:r>
              <a:rPr lang="en-US" dirty="0" smtClean="0"/>
              <a:t>Fixed computers and radars in the army</a:t>
            </a:r>
          </a:p>
          <a:p>
            <a:r>
              <a:rPr lang="en-US" dirty="0" smtClean="0"/>
              <a:t>AT&amp;T Computer Systems System 5v4 1986</a:t>
            </a:r>
          </a:p>
          <a:p>
            <a:r>
              <a:rPr lang="en-US" dirty="0" smtClean="0"/>
              <a:t>Became Richard Stallman fan 1989</a:t>
            </a:r>
          </a:p>
          <a:p>
            <a:r>
              <a:rPr lang="en-US" dirty="0" smtClean="0"/>
              <a:t>Became Patrick </a:t>
            </a:r>
            <a:r>
              <a:rPr lang="en-US" dirty="0" err="1" smtClean="0"/>
              <a:t>Volkerding</a:t>
            </a:r>
            <a:r>
              <a:rPr lang="en-US" dirty="0" smtClean="0"/>
              <a:t> fan in 1993</a:t>
            </a:r>
          </a:p>
          <a:p>
            <a:r>
              <a:rPr lang="en-US" dirty="0" smtClean="0"/>
              <a:t>Installed first z/Linux 2007</a:t>
            </a:r>
          </a:p>
          <a:p>
            <a:r>
              <a:rPr lang="en-US" dirty="0" smtClean="0"/>
              <a:t>Became Government production 2009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sponsored by the Government</a:t>
            </a:r>
          </a:p>
          <a:p>
            <a:r>
              <a:rPr lang="en-US" dirty="0" smtClean="0"/>
              <a:t>Not connected with the Government</a:t>
            </a:r>
          </a:p>
          <a:p>
            <a:r>
              <a:rPr lang="en-US" dirty="0" smtClean="0"/>
              <a:t>Not endorsed by the Government</a:t>
            </a:r>
          </a:p>
          <a:p>
            <a:r>
              <a:rPr lang="en-US" dirty="0" smtClean="0"/>
              <a:t>This is purely presented as a hobbyist.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Mainframe Must Die!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Perceptions of the Mainframe</a:t>
            </a:r>
          </a:p>
          <a:p>
            <a:pPr lvl="1"/>
            <a:r>
              <a:rPr lang="en-US" dirty="0" smtClean="0"/>
              <a:t>Words Hurt</a:t>
            </a:r>
          </a:p>
          <a:p>
            <a:pPr lvl="1"/>
            <a:r>
              <a:rPr lang="en-US" dirty="0" smtClean="0"/>
              <a:t>Expensive</a:t>
            </a:r>
          </a:p>
          <a:p>
            <a:pPr lvl="1"/>
            <a:r>
              <a:rPr lang="en-US" dirty="0" smtClean="0"/>
              <a:t>Huge</a:t>
            </a:r>
          </a:p>
          <a:p>
            <a:pPr lvl="1"/>
            <a:r>
              <a:rPr lang="en-US" dirty="0" smtClean="0"/>
              <a:t>Dinosaur</a:t>
            </a:r>
          </a:p>
          <a:p>
            <a:r>
              <a:rPr lang="en-US" dirty="0" err="1" smtClean="0"/>
              <a:t>zSeries</a:t>
            </a:r>
            <a:r>
              <a:rPr lang="en-US" dirty="0" smtClean="0"/>
              <a:t> Servers</a:t>
            </a:r>
          </a:p>
          <a:p>
            <a:pPr lvl="1"/>
            <a:r>
              <a:rPr lang="en-US" dirty="0" smtClean="0"/>
              <a:t>Enterprise</a:t>
            </a:r>
          </a:p>
          <a:p>
            <a:pPr lvl="1"/>
            <a:r>
              <a:rPr lang="en-US" dirty="0" smtClean="0"/>
              <a:t>Scalable</a:t>
            </a:r>
          </a:p>
          <a:p>
            <a:pPr lvl="1"/>
            <a:r>
              <a:rPr lang="en-US" dirty="0" err="1" smtClean="0"/>
              <a:t>Velociraptor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zSeries</a:t>
            </a:r>
            <a:r>
              <a:rPr lang="en-US" dirty="0" smtClean="0"/>
              <a:t> Server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LPAR</a:t>
            </a:r>
          </a:p>
          <a:p>
            <a:r>
              <a:rPr lang="en-US" dirty="0" smtClean="0"/>
              <a:t>FICON and FCP</a:t>
            </a:r>
          </a:p>
          <a:p>
            <a:r>
              <a:rPr lang="en-US" dirty="0" smtClean="0"/>
              <a:t>DASD</a:t>
            </a:r>
          </a:p>
          <a:p>
            <a:r>
              <a:rPr lang="en-US" dirty="0" smtClean="0"/>
              <a:t>Cryptography Accelerator</a:t>
            </a:r>
          </a:p>
          <a:p>
            <a:r>
              <a:rPr lang="en-US" dirty="0" smtClean="0"/>
              <a:t>z/VM</a:t>
            </a:r>
          </a:p>
          <a:p>
            <a:r>
              <a:rPr lang="en-US" dirty="0" smtClean="0"/>
              <a:t>64bit Operation</a:t>
            </a:r>
          </a:p>
          <a:p>
            <a:r>
              <a:rPr lang="en-US" dirty="0" smtClean="0"/>
              <a:t>IFL</a:t>
            </a:r>
          </a:p>
          <a:p>
            <a:r>
              <a:rPr lang="en-US" dirty="0" smtClean="0"/>
              <a:t>Books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LPAR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Hypervisor</a:t>
            </a:r>
          </a:p>
          <a:p>
            <a:r>
              <a:rPr lang="en-US" dirty="0" smtClean="0"/>
              <a:t>Virtualized Systems</a:t>
            </a:r>
          </a:p>
          <a:p>
            <a:r>
              <a:rPr lang="en-US" dirty="0" smtClean="0"/>
              <a:t>Physically Unconnected</a:t>
            </a:r>
          </a:p>
          <a:p>
            <a:r>
              <a:rPr lang="en-US" dirty="0" err="1" smtClean="0"/>
              <a:t>Hipersockets</a:t>
            </a:r>
            <a:endParaRPr lang="en-US" dirty="0" smtClean="0"/>
          </a:p>
          <a:p>
            <a:r>
              <a:rPr lang="en-US" dirty="0" smtClean="0"/>
              <a:t>60 LPARS</a:t>
            </a:r>
          </a:p>
          <a:p>
            <a:r>
              <a:rPr lang="en-US" dirty="0" smtClean="0"/>
              <a:t>Memory Isolation</a:t>
            </a:r>
          </a:p>
          <a:p>
            <a:r>
              <a:rPr lang="en-US" dirty="0" smtClean="0"/>
              <a:t>Variable Workload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FICON and FCP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en-US" dirty="0" smtClean="0"/>
              <a:t>Both</a:t>
            </a:r>
          </a:p>
          <a:p>
            <a:pPr lvl="1"/>
            <a:r>
              <a:rPr lang="en-US" dirty="0" smtClean="0"/>
              <a:t>4-8G</a:t>
            </a:r>
          </a:p>
          <a:p>
            <a:pPr lvl="1"/>
            <a:r>
              <a:rPr lang="en-US" dirty="0" smtClean="0"/>
              <a:t>1600 </a:t>
            </a:r>
            <a:r>
              <a:rPr lang="en-US" dirty="0" err="1" smtClean="0"/>
              <a:t>MBps</a:t>
            </a:r>
            <a:endParaRPr lang="en-US" dirty="0" smtClean="0"/>
          </a:p>
          <a:p>
            <a:r>
              <a:rPr lang="en-US" dirty="0" smtClean="0"/>
              <a:t>Fiber Connectivity</a:t>
            </a:r>
          </a:p>
          <a:p>
            <a:pPr lvl="1"/>
            <a:r>
              <a:rPr lang="en-US" dirty="0" smtClean="0"/>
              <a:t>Multiple Concurrent</a:t>
            </a:r>
          </a:p>
          <a:p>
            <a:pPr lvl="1"/>
            <a:r>
              <a:rPr lang="en-US" dirty="0" smtClean="0"/>
              <a:t>Additional CRC</a:t>
            </a:r>
          </a:p>
          <a:p>
            <a:pPr lvl="1"/>
            <a:r>
              <a:rPr lang="en-US" dirty="0" smtClean="0"/>
              <a:t>Same Cables as FCP</a:t>
            </a:r>
          </a:p>
          <a:p>
            <a:r>
              <a:rPr lang="en-US" dirty="0" smtClean="0"/>
              <a:t>Fiber Channel Protocol</a:t>
            </a:r>
          </a:p>
          <a:p>
            <a:pPr lvl="1"/>
            <a:r>
              <a:rPr lang="en-US" dirty="0" smtClean="0"/>
              <a:t>Switched Fabric</a:t>
            </a:r>
          </a:p>
          <a:p>
            <a:pPr lvl="1"/>
            <a:r>
              <a:rPr lang="en-US" dirty="0" smtClean="0"/>
              <a:t>SCSI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zLinux uses</a:t>
            </a:r>
          </a:p>
          <a:p>
            <a:pPr lvl="1"/>
            <a:r>
              <a:rPr lang="en-US" dirty="0" smtClean="0"/>
              <a:t>Direct Access Storage Device</a:t>
            </a:r>
          </a:p>
          <a:p>
            <a:pPr lvl="2"/>
            <a:r>
              <a:rPr lang="en-US" dirty="0" smtClean="0"/>
              <a:t>CKD Count Key Data</a:t>
            </a:r>
          </a:p>
          <a:p>
            <a:pPr lvl="2"/>
            <a:r>
              <a:rPr lang="en-US" dirty="0" smtClean="0"/>
              <a:t>FBA Fixed Block Architecture</a:t>
            </a:r>
          </a:p>
          <a:p>
            <a:pPr lvl="1"/>
            <a:r>
              <a:rPr lang="en-US" dirty="0" smtClean="0"/>
              <a:t>FCP </a:t>
            </a:r>
          </a:p>
          <a:p>
            <a:pPr lvl="2"/>
            <a:r>
              <a:rPr lang="en-US" dirty="0" smtClean="0"/>
              <a:t>SAN </a:t>
            </a:r>
          </a:p>
          <a:p>
            <a:pPr lvl="2"/>
            <a:r>
              <a:rPr lang="en-US" dirty="0" smtClean="0"/>
              <a:t>NAS</a:t>
            </a:r>
          </a:p>
          <a:p>
            <a:pPr lvl="2"/>
            <a:r>
              <a:rPr lang="en-US" dirty="0" smtClean="0"/>
              <a:t>SCSI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</TotalTime>
  <Words>519</Words>
  <Application>Microsoft Office PowerPoint</Application>
  <PresentationFormat>On-screen Show (4:3)</PresentationFormat>
  <Paragraphs>175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z/Linux or Linux on the Mainframe</vt:lpstr>
      <vt:lpstr>Agenda</vt:lpstr>
      <vt:lpstr>What Qualifies Me to Present?</vt:lpstr>
      <vt:lpstr>Presentation</vt:lpstr>
      <vt:lpstr>The Mainframe Must Die!</vt:lpstr>
      <vt:lpstr>zSeries Server Vocabulary</vt:lpstr>
      <vt:lpstr>LPAR</vt:lpstr>
      <vt:lpstr>FICON and FCP </vt:lpstr>
      <vt:lpstr>DASD</vt:lpstr>
      <vt:lpstr>Cryptography Accelerator</vt:lpstr>
      <vt:lpstr>z/VM</vt:lpstr>
      <vt:lpstr>64bit Operation</vt:lpstr>
      <vt:lpstr>IFL</vt:lpstr>
      <vt:lpstr>Books</vt:lpstr>
      <vt:lpstr>z/Linux</vt:lpstr>
      <vt:lpstr>Is It Really Linux</vt:lpstr>
      <vt:lpstr>Distributions</vt:lpstr>
      <vt:lpstr>Configurations</vt:lpstr>
      <vt:lpstr>Strengths</vt:lpstr>
      <vt:lpstr>Weaknesses</vt:lpstr>
      <vt:lpstr>Well Suited</vt:lpstr>
      <vt:lpstr>Who Uses z/Linux?</vt:lpstr>
      <vt:lpstr>How Do I Do it?</vt:lpstr>
      <vt:lpstr>Greening the Data Center</vt:lpstr>
      <vt:lpstr>Slide 25</vt:lpstr>
    </vt:vector>
  </TitlesOfParts>
  <Company>U. S. Government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z/Linux or Linux on the Mainframe</dc:title>
  <dc:creator>dickinse</dc:creator>
  <cp:lastModifiedBy>dickinse</cp:lastModifiedBy>
  <cp:revision>133</cp:revision>
  <dcterms:created xsi:type="dcterms:W3CDTF">2011-05-11T10:19:25Z</dcterms:created>
  <dcterms:modified xsi:type="dcterms:W3CDTF">2011-05-12T09:34:49Z</dcterms:modified>
</cp:coreProperties>
</file>