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66" r:id="rId11"/>
    <p:sldId id="267" r:id="rId12"/>
    <p:sldId id="264" r:id="rId13"/>
    <p:sldId id="265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E9F7-8176-49D4-8369-4A93E8A33F06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1C465-627D-40DA-A4ED-A728480BC4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E9F7-8176-49D4-8369-4A93E8A33F06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1C465-627D-40DA-A4ED-A728480BC4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E9F7-8176-49D4-8369-4A93E8A33F06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1C465-627D-40DA-A4ED-A728480BC4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E9F7-8176-49D4-8369-4A93E8A33F06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1C465-627D-40DA-A4ED-A728480BC4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E9F7-8176-49D4-8369-4A93E8A33F06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1C465-627D-40DA-A4ED-A728480BC4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E9F7-8176-49D4-8369-4A93E8A33F06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1C465-627D-40DA-A4ED-A728480BC4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E9F7-8176-49D4-8369-4A93E8A33F06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1C465-627D-40DA-A4ED-A728480BC4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E9F7-8176-49D4-8369-4A93E8A33F06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1C465-627D-40DA-A4ED-A728480BC4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E9F7-8176-49D4-8369-4A93E8A33F06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1C465-627D-40DA-A4ED-A728480BC4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E9F7-8176-49D4-8369-4A93E8A33F06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1C465-627D-40DA-A4ED-A728480BC4F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E9F7-8176-49D4-8369-4A93E8A33F06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01C465-627D-40DA-A4ED-A728480BC4F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C01C465-627D-40DA-A4ED-A728480BC4F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48EE9F7-8176-49D4-8369-4A93E8A33F06}" type="datetimeFigureOut">
              <a:rPr lang="en-US" smtClean="0"/>
              <a:t>5/9/2018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raspberrypi.com/license-key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xbian.org/getting-started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err="1" smtClean="0"/>
              <a:t>Xbian</a:t>
            </a:r>
            <a:r>
              <a:rPr lang="en-US" sz="6000" dirty="0" smtClean="0"/>
              <a:t> </a:t>
            </a:r>
            <a:r>
              <a:rPr lang="en-US" sz="6000" dirty="0" err="1" smtClean="0"/>
              <a:t>FioS</a:t>
            </a:r>
            <a:r>
              <a:rPr lang="en-US" sz="6000" dirty="0" smtClean="0"/>
              <a:t> </a:t>
            </a:r>
            <a:r>
              <a:rPr lang="en-US" sz="6000" dirty="0" smtClean="0"/>
              <a:t>Streaming</a:t>
            </a:r>
            <a:br>
              <a:rPr lang="en-US" sz="6000" dirty="0" smtClean="0"/>
            </a:b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Call it Cord </a:t>
            </a:r>
            <a:r>
              <a:rPr lang="en-US" sz="2800" dirty="0" smtClean="0"/>
              <a:t>Shaving?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0420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Xbian</a:t>
            </a:r>
            <a:r>
              <a:rPr lang="en-US" dirty="0"/>
              <a:t> Setup / </a:t>
            </a:r>
            <a:r>
              <a:rPr lang="en-US" dirty="0" smtClean="0"/>
              <a:t>Configuration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Licensing – </a:t>
            </a:r>
            <a:r>
              <a:rPr lang="en-US" dirty="0" err="1" smtClean="0"/>
              <a:t>rasperrypi</a:t>
            </a:r>
            <a:r>
              <a:rPr lang="en-US" dirty="0" smtClean="0"/>
              <a:t> does not come with MPEG2 or VC-1 license keys.  MPEG2 (~$3)is required for HDHOMERUN.  I’ve been buying the VC-1 key as well ($1.75) </a:t>
            </a:r>
          </a:p>
          <a:p>
            <a:endParaRPr lang="en-US" dirty="0" smtClean="0"/>
          </a:p>
          <a:p>
            <a:r>
              <a:rPr lang="en-US" dirty="0" smtClean="0"/>
              <a:t>You’ll need the raspberry pi serial number to buy the keys – it can be found in </a:t>
            </a:r>
            <a:r>
              <a:rPr lang="en-US" dirty="0" err="1" smtClean="0"/>
              <a:t>Kodi’s</a:t>
            </a:r>
            <a:r>
              <a:rPr lang="en-US" dirty="0" smtClean="0"/>
              <a:t> system information section</a:t>
            </a:r>
          </a:p>
          <a:p>
            <a:endParaRPr lang="en-US" dirty="0"/>
          </a:p>
          <a:p>
            <a:r>
              <a:rPr lang="en-US" dirty="0" smtClean="0"/>
              <a:t>Buy the key from </a:t>
            </a:r>
          </a:p>
          <a:p>
            <a:pPr marL="114300" indent="0">
              <a:buNone/>
            </a:pPr>
            <a:r>
              <a:rPr lang="en-US" dirty="0" smtClean="0">
                <a:hlinkClick r:id="rId2"/>
              </a:rPr>
              <a:t>http://www.raspberrypi.com/license-keys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After keys are emailed to you, add them in </a:t>
            </a:r>
            <a:r>
              <a:rPr lang="en-US" dirty="0" err="1" smtClean="0"/>
              <a:t>Kodi</a:t>
            </a:r>
            <a:r>
              <a:rPr lang="en-US" dirty="0" smtClean="0"/>
              <a:t>  in settings  -&gt; </a:t>
            </a:r>
            <a:r>
              <a:rPr lang="en-US" dirty="0" err="1" smtClean="0"/>
              <a:t>xbian</a:t>
            </a:r>
            <a:r>
              <a:rPr lang="en-US" dirty="0" smtClean="0"/>
              <a:t> -&gt; system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000500"/>
            <a:ext cx="914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167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configuration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Calibrate video in settings -&gt; system -&gt; display (top left arrow)</a:t>
            </a:r>
          </a:p>
          <a:p>
            <a:endParaRPr lang="en-US" dirty="0"/>
          </a:p>
          <a:p>
            <a:r>
              <a:rPr lang="en-US" dirty="0" smtClean="0"/>
              <a:t>Sync audio with video -&gt; settings -&gt; player</a:t>
            </a:r>
          </a:p>
          <a:p>
            <a:endParaRPr lang="en-US" dirty="0"/>
          </a:p>
          <a:p>
            <a:r>
              <a:rPr lang="en-US" dirty="0" smtClean="0"/>
              <a:t>Allow Hardware Acceleration </a:t>
            </a:r>
            <a:r>
              <a:rPr lang="en-US" dirty="0" err="1" smtClean="0"/>
              <a:t>OMXPlayer</a:t>
            </a:r>
            <a:r>
              <a:rPr lang="en-US" dirty="0" smtClean="0"/>
              <a:t> -&gt; settings  -&gt; player</a:t>
            </a:r>
          </a:p>
        </p:txBody>
      </p:sp>
      <p:sp>
        <p:nvSpPr>
          <p:cNvPr id="4" name="AutoShape 2" descr="Image result for calibr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75" y="4114800"/>
            <a:ext cx="2343150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137454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70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Kodi</a:t>
            </a:r>
            <a:r>
              <a:rPr lang="en-US" dirty="0" smtClean="0"/>
              <a:t> Remote (phone app)</a:t>
            </a:r>
          </a:p>
          <a:p>
            <a:r>
              <a:rPr lang="en-US" dirty="0" smtClean="0"/>
              <a:t>CEC </a:t>
            </a:r>
            <a:r>
              <a:rPr lang="en-US" dirty="0" err="1" smtClean="0"/>
              <a:t>Tv</a:t>
            </a:r>
            <a:r>
              <a:rPr lang="en-US" dirty="0" smtClean="0"/>
              <a:t> Remote</a:t>
            </a:r>
          </a:p>
          <a:p>
            <a:r>
              <a:rPr lang="en-US" dirty="0" err="1" smtClean="0"/>
              <a:t>mrRemote</a:t>
            </a:r>
            <a:r>
              <a:rPr lang="en-US" dirty="0" smtClean="0"/>
              <a:t> For </a:t>
            </a:r>
            <a:r>
              <a:rPr lang="en-US" dirty="0" err="1" smtClean="0"/>
              <a:t>Kodi</a:t>
            </a:r>
            <a:r>
              <a:rPr lang="en-US" dirty="0" smtClean="0"/>
              <a:t> (Windows)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429000"/>
            <a:ext cx="453390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086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Wired </a:t>
            </a:r>
            <a:r>
              <a:rPr lang="en-US" dirty="0" smtClean="0"/>
              <a:t>Ethernet </a:t>
            </a:r>
            <a:r>
              <a:rPr lang="en-US" dirty="0" smtClean="0"/>
              <a:t>is best for HD.  SD works fine </a:t>
            </a:r>
            <a:r>
              <a:rPr lang="en-US" smtClean="0"/>
              <a:t>over </a:t>
            </a:r>
            <a:r>
              <a:rPr lang="en-US" smtClean="0"/>
              <a:t>802.11n wifi</a:t>
            </a:r>
            <a:r>
              <a:rPr lang="en-US" dirty="0" smtClean="0"/>
              <a:t>, not 1080p</a:t>
            </a:r>
          </a:p>
          <a:p>
            <a:r>
              <a:rPr lang="en-US" dirty="0" smtClean="0"/>
              <a:t>Get the appropriate sized power supply for your pi – it will likely run on lower power, but may or may not lock up</a:t>
            </a:r>
          </a:p>
          <a:p>
            <a:r>
              <a:rPr lang="en-US" dirty="0" smtClean="0"/>
              <a:t>For extended periods of HD use (4+ hours), put a heat sink on the arm chip</a:t>
            </a:r>
          </a:p>
          <a:p>
            <a:r>
              <a:rPr lang="en-US" dirty="0" smtClean="0"/>
              <a:t>4k does not work on a pi 3 or less hardware.  Don’t know about p3b+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260462"/>
            <a:ext cx="3810000" cy="2591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3567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Hey, What about DVR?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Silicon Dust has a DVR program available</a:t>
            </a:r>
          </a:p>
          <a:p>
            <a:endParaRPr lang="en-US" dirty="0" smtClean="0"/>
          </a:p>
          <a:p>
            <a:r>
              <a:rPr lang="en-US" dirty="0" smtClean="0"/>
              <a:t>Write to a NAS over network, stream from any </a:t>
            </a:r>
            <a:r>
              <a:rPr lang="en-US" dirty="0" err="1" smtClean="0"/>
              <a:t>HDHomerun</a:t>
            </a:r>
            <a:r>
              <a:rPr lang="en-US" dirty="0" smtClean="0"/>
              <a:t> App</a:t>
            </a:r>
          </a:p>
          <a:p>
            <a:endParaRPr lang="en-US" dirty="0" smtClean="0"/>
          </a:p>
          <a:p>
            <a:r>
              <a:rPr lang="en-US" dirty="0" smtClean="0"/>
              <a:t>Client does not wake from sleep to record.</a:t>
            </a:r>
          </a:p>
          <a:p>
            <a:endParaRPr lang="en-US" dirty="0"/>
          </a:p>
          <a:p>
            <a:r>
              <a:rPr lang="en-US" dirty="0" smtClean="0"/>
              <a:t>Tried to use </a:t>
            </a:r>
            <a:r>
              <a:rPr lang="en-US" dirty="0" err="1" smtClean="0"/>
              <a:t>FreeNas</a:t>
            </a:r>
            <a:r>
              <a:rPr lang="en-US" dirty="0" smtClean="0"/>
              <a:t> with AMD Trinity hardware.  Very unstable.</a:t>
            </a:r>
          </a:p>
          <a:p>
            <a:endParaRPr lang="en-US" dirty="0"/>
          </a:p>
          <a:p>
            <a:r>
              <a:rPr lang="en-US" dirty="0" smtClean="0"/>
              <a:t>Tried to use </a:t>
            </a:r>
            <a:r>
              <a:rPr lang="en-US" dirty="0" err="1" smtClean="0"/>
              <a:t>sandisk</a:t>
            </a:r>
            <a:r>
              <a:rPr lang="en-US" dirty="0" smtClean="0"/>
              <a:t> flash drives  as boot volume</a:t>
            </a:r>
          </a:p>
          <a:p>
            <a:endParaRPr lang="en-US" dirty="0"/>
          </a:p>
          <a:p>
            <a:r>
              <a:rPr lang="en-US" dirty="0" smtClean="0"/>
              <a:t>Need a whole separate session on free </a:t>
            </a:r>
            <a:r>
              <a:rPr lang="en-US" dirty="0" err="1" smtClean="0"/>
              <a:t>nas</a:t>
            </a:r>
            <a:endParaRPr lang="en-US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922108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8281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Hello!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28" y="1752600"/>
            <a:ext cx="5195472" cy="391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228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 </a:t>
            </a:r>
            <a:r>
              <a:rPr lang="en-US" dirty="0" smtClean="0"/>
              <a:t>Cut the Cord?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Ran a Comparison </a:t>
            </a:r>
            <a:r>
              <a:rPr lang="en-US" dirty="0" smtClean="0"/>
              <a:t>in 2016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Listed Critical  Shows / Channels.  Only wanted about </a:t>
            </a:r>
            <a:r>
              <a:rPr lang="en-US" dirty="0" smtClean="0"/>
              <a:t>a dozen </a:t>
            </a:r>
            <a:r>
              <a:rPr lang="en-US" dirty="0" smtClean="0"/>
              <a:t>non </a:t>
            </a:r>
            <a:r>
              <a:rPr lang="en-US" dirty="0" smtClean="0"/>
              <a:t>local  channels </a:t>
            </a:r>
            <a:r>
              <a:rPr lang="en-US" dirty="0" smtClean="0"/>
              <a:t>/ shows</a:t>
            </a:r>
            <a:endParaRPr lang="en-US" dirty="0" smtClean="0"/>
          </a:p>
          <a:p>
            <a:r>
              <a:rPr lang="en-US" dirty="0" smtClean="0"/>
              <a:t>Example Shows: The Americans  - </a:t>
            </a:r>
            <a:r>
              <a:rPr lang="en-US" dirty="0" err="1" smtClean="0"/>
              <a:t>Mr</a:t>
            </a:r>
            <a:r>
              <a:rPr lang="en-US" dirty="0" smtClean="0"/>
              <a:t> Robot – Wrecked  - Packers games</a:t>
            </a:r>
          </a:p>
          <a:p>
            <a:r>
              <a:rPr lang="en-US" dirty="0" smtClean="0"/>
              <a:t>Example Channels:  USA – TBS – FX - FXX – ESPN News – NFL Network </a:t>
            </a:r>
            <a:endParaRPr lang="en-US" dirty="0" smtClean="0"/>
          </a:p>
          <a:p>
            <a:r>
              <a:rPr lang="en-US" dirty="0" smtClean="0"/>
              <a:t>Removing TV from the bundle would cost</a:t>
            </a:r>
            <a:r>
              <a:rPr lang="en-US" b="1" dirty="0" smtClean="0">
                <a:solidFill>
                  <a:srgbClr val="C00000"/>
                </a:solidFill>
              </a:rPr>
              <a:t> $15 </a:t>
            </a:r>
            <a:r>
              <a:rPr lang="en-US" dirty="0" smtClean="0"/>
              <a:t>on my internet… AND:</a:t>
            </a:r>
            <a:endParaRPr lang="en-US" dirty="0" smtClean="0"/>
          </a:p>
          <a:p>
            <a:pPr marL="114300" indent="0">
              <a:buNone/>
            </a:pPr>
            <a:r>
              <a:rPr lang="en-US" b="1" dirty="0" smtClean="0"/>
              <a:t>PS </a:t>
            </a:r>
            <a:r>
              <a:rPr lang="en-US" b="1" dirty="0" err="1" smtClean="0"/>
              <a:t>Vue</a:t>
            </a:r>
            <a:r>
              <a:rPr lang="en-US" b="1" dirty="0" smtClean="0"/>
              <a:t>   </a:t>
            </a:r>
            <a:r>
              <a:rPr lang="en-US" dirty="0" smtClean="0"/>
              <a:t>– Hulu </a:t>
            </a:r>
            <a:r>
              <a:rPr lang="en-US" dirty="0" smtClean="0"/>
              <a:t> </a:t>
            </a:r>
            <a:r>
              <a:rPr lang="en-US" dirty="0" smtClean="0"/>
              <a:t>– Sling – NFL </a:t>
            </a:r>
            <a:r>
              <a:rPr lang="en-US" dirty="0" smtClean="0"/>
              <a:t>Sub, and more!</a:t>
            </a: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Over $100 / </a:t>
            </a:r>
            <a:r>
              <a:rPr lang="en-US" dirty="0" smtClean="0"/>
              <a:t>month.  </a:t>
            </a:r>
            <a:r>
              <a:rPr lang="en-US" b="1" dirty="0" smtClean="0"/>
              <a:t>In 2018,</a:t>
            </a:r>
            <a:r>
              <a:rPr lang="en-US" b="1" dirty="0" smtClean="0"/>
              <a:t> PS </a:t>
            </a:r>
            <a:r>
              <a:rPr lang="en-US" b="1" dirty="0" err="1" smtClean="0"/>
              <a:t>Vue</a:t>
            </a:r>
            <a:r>
              <a:rPr lang="en-US" b="1" dirty="0" smtClean="0"/>
              <a:t> Core + sports (54.99 for 60 channels) could  cover most of the list.</a:t>
            </a:r>
            <a:endParaRPr lang="en-US" b="1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58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Shaving the Bill?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u="sng" dirty="0" err="1"/>
              <a:t>FioS</a:t>
            </a:r>
            <a:r>
              <a:rPr lang="en-US" sz="2800" b="1" u="sng" dirty="0"/>
              <a:t> </a:t>
            </a:r>
            <a:r>
              <a:rPr lang="en-US" sz="2800" b="1" u="sng" dirty="0" smtClean="0"/>
              <a:t>Charges from a 2016 Bill</a:t>
            </a:r>
            <a:endParaRPr lang="en-US" sz="2800" b="1" u="sng" dirty="0" smtClean="0"/>
          </a:p>
          <a:p>
            <a:endParaRPr lang="en-US" dirty="0"/>
          </a:p>
          <a:p>
            <a:r>
              <a:rPr lang="en-US" dirty="0" smtClean="0"/>
              <a:t>Internet </a:t>
            </a:r>
            <a:r>
              <a:rPr lang="en-US" dirty="0" smtClean="0"/>
              <a:t>– 75mbit.  </a:t>
            </a:r>
            <a:r>
              <a:rPr lang="en-US" b="1" dirty="0" smtClean="0">
                <a:solidFill>
                  <a:srgbClr val="00B050"/>
                </a:solidFill>
              </a:rPr>
              <a:t>$50</a:t>
            </a:r>
          </a:p>
          <a:p>
            <a:r>
              <a:rPr lang="en-US" dirty="0" smtClean="0"/>
              <a:t>Extreme TV </a:t>
            </a:r>
            <a:r>
              <a:rPr lang="en-US" dirty="0" smtClean="0"/>
              <a:t>~300 channels - </a:t>
            </a:r>
            <a:r>
              <a:rPr lang="en-US" dirty="0" smtClean="0"/>
              <a:t>$59</a:t>
            </a:r>
          </a:p>
          <a:p>
            <a:endParaRPr lang="en-US" dirty="0" smtClean="0"/>
          </a:p>
          <a:p>
            <a:pPr marL="114300" indent="0">
              <a:buNone/>
            </a:pPr>
            <a:r>
              <a:rPr lang="en-US" b="1" dirty="0" smtClean="0"/>
              <a:t>Equipment Rentals: </a:t>
            </a:r>
            <a:r>
              <a:rPr lang="en-US" b="1" dirty="0" smtClean="0">
                <a:solidFill>
                  <a:srgbClr val="FF0000"/>
                </a:solidFill>
              </a:rPr>
              <a:t>46.80</a:t>
            </a:r>
            <a:endParaRPr lang="en-US" b="1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en-US" dirty="0" smtClean="0"/>
              <a:t>DVR: 16.95</a:t>
            </a:r>
          </a:p>
          <a:p>
            <a:pPr marL="114300" indent="0">
              <a:buNone/>
            </a:pPr>
            <a:r>
              <a:rPr lang="en-US" dirty="0" smtClean="0"/>
              <a:t>Cable Box:9.95</a:t>
            </a:r>
          </a:p>
          <a:p>
            <a:pPr marL="114300" indent="0">
              <a:buNone/>
            </a:pPr>
            <a:r>
              <a:rPr lang="en-US" dirty="0"/>
              <a:t>Cable </a:t>
            </a:r>
            <a:r>
              <a:rPr lang="en-US" dirty="0" smtClean="0"/>
              <a:t>Box:9.95</a:t>
            </a:r>
          </a:p>
          <a:p>
            <a:pPr marL="114300" indent="0">
              <a:buNone/>
            </a:pPr>
            <a:r>
              <a:rPr lang="en-US" dirty="0"/>
              <a:t>Cable </a:t>
            </a:r>
            <a:r>
              <a:rPr lang="en-US" dirty="0" smtClean="0"/>
              <a:t>Box:9.95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10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Shaving Equipment Fees</a:t>
            </a:r>
            <a:br>
              <a:rPr lang="en-US" dirty="0" smtClean="0"/>
            </a:br>
            <a:r>
              <a:rPr lang="en-US" dirty="0" smtClean="0"/>
              <a:t>the Solution?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not just strip the equipment charges?</a:t>
            </a:r>
          </a:p>
          <a:p>
            <a:r>
              <a:rPr lang="en-US" dirty="0" smtClean="0"/>
              <a:t>Cable card- 4.99 / month and required to be supplied</a:t>
            </a:r>
          </a:p>
          <a:p>
            <a:r>
              <a:rPr lang="en-US" dirty="0" smtClean="0"/>
              <a:t>Just call and ask, not </a:t>
            </a:r>
            <a:r>
              <a:rPr lang="en-US" dirty="0" smtClean="0"/>
              <a:t>advertised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Personal Requirement </a:t>
            </a:r>
            <a:r>
              <a:rPr lang="en-US" dirty="0" smtClean="0"/>
              <a:t>– 2 tuners, only 1 cable card</a:t>
            </a:r>
          </a:p>
          <a:p>
            <a:r>
              <a:rPr lang="en-US" dirty="0" smtClean="0"/>
              <a:t>Bonus – phone / tablet app (can otherwise use </a:t>
            </a:r>
            <a:r>
              <a:rPr lang="en-US" dirty="0" err="1" smtClean="0"/>
              <a:t>fios</a:t>
            </a:r>
            <a:r>
              <a:rPr lang="en-US" dirty="0" smtClean="0"/>
              <a:t> app)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Originally thought </a:t>
            </a:r>
            <a:r>
              <a:rPr lang="en-US" dirty="0" err="1" smtClean="0"/>
              <a:t>Tivo</a:t>
            </a:r>
            <a:r>
              <a:rPr lang="en-US" dirty="0" smtClean="0"/>
              <a:t>, looked at </a:t>
            </a:r>
            <a:r>
              <a:rPr lang="en-US" dirty="0" err="1" smtClean="0"/>
              <a:t>roku</a:t>
            </a:r>
            <a:r>
              <a:rPr lang="en-US" dirty="0" smtClean="0"/>
              <a:t> </a:t>
            </a:r>
          </a:p>
          <a:p>
            <a:r>
              <a:rPr lang="en-US" dirty="0" smtClean="0"/>
              <a:t>Found lowest cost option – Silicon Dust HD Homerun Prime</a:t>
            </a:r>
          </a:p>
          <a:p>
            <a:r>
              <a:rPr lang="en-US" dirty="0" smtClean="0"/>
              <a:t>3 tuners + app</a:t>
            </a:r>
          </a:p>
        </p:txBody>
      </p:sp>
    </p:spTree>
    <p:extLst>
      <p:ext uri="{BB962C8B-B14F-4D97-AF65-F5344CB8AC3E}">
        <p14:creationId xmlns:p14="http://schemas.microsoft.com/office/powerpoint/2010/main" val="76767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2" y="1947862"/>
            <a:ext cx="72675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284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Startup Cost and “The Plan”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HD Homerun Prime (129)</a:t>
            </a:r>
          </a:p>
          <a:p>
            <a:r>
              <a:rPr lang="en-US" dirty="0" smtClean="0"/>
              <a:t>1 Raspberry pi 2b, case, 16gb </a:t>
            </a:r>
            <a:r>
              <a:rPr lang="en-US" dirty="0" err="1" smtClean="0"/>
              <a:t>sd</a:t>
            </a:r>
            <a:r>
              <a:rPr lang="en-US" dirty="0" smtClean="0"/>
              <a:t> card, power  - ~$60</a:t>
            </a:r>
          </a:p>
          <a:p>
            <a:r>
              <a:rPr lang="en-US" dirty="0" smtClean="0"/>
              <a:t>1 cable card (4.95 / month)   </a:t>
            </a:r>
          </a:p>
          <a:p>
            <a:r>
              <a:rPr lang="en-US" dirty="0" smtClean="0"/>
              <a:t>Total, ~185</a:t>
            </a:r>
          </a:p>
          <a:p>
            <a:endParaRPr lang="en-US" dirty="0"/>
          </a:p>
          <a:p>
            <a:r>
              <a:rPr lang="en-US" dirty="0" smtClean="0"/>
              <a:t>Changed nothing immediately.  Picked up cable card from Verizon in Rockville down the road from Microcenter, where I picked up the </a:t>
            </a:r>
            <a:r>
              <a:rPr lang="en-US" dirty="0" err="1" smtClean="0"/>
              <a:t>hdhome</a:t>
            </a:r>
            <a:r>
              <a:rPr lang="en-US" dirty="0" smtClean="0"/>
              <a:t> run and raspberry pi.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92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 Homerun Setup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 cable card</a:t>
            </a:r>
          </a:p>
          <a:p>
            <a:r>
              <a:rPr lang="en-US" dirty="0" smtClean="0"/>
              <a:t>Wire to Ethernet</a:t>
            </a:r>
          </a:p>
          <a:p>
            <a:r>
              <a:rPr lang="en-US" dirty="0" smtClean="0"/>
              <a:t>Load “disposable”  HD Homerun </a:t>
            </a:r>
            <a:r>
              <a:rPr lang="en-US" dirty="0" err="1" smtClean="0"/>
              <a:t>Config</a:t>
            </a:r>
            <a:r>
              <a:rPr lang="en-US" dirty="0" smtClean="0"/>
              <a:t> </a:t>
            </a:r>
            <a:r>
              <a:rPr lang="en-US" dirty="0" smtClean="0"/>
              <a:t>program</a:t>
            </a:r>
            <a:endParaRPr lang="en-US" dirty="0" smtClean="0"/>
          </a:p>
          <a:p>
            <a:r>
              <a:rPr lang="en-US" dirty="0" smtClean="0"/>
              <a:t>Call Verizon and Activate cable card with code</a:t>
            </a:r>
          </a:p>
          <a:p>
            <a:r>
              <a:rPr lang="en-US" dirty="0" smtClean="0"/>
              <a:t>Done!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733800"/>
            <a:ext cx="7982465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25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Xbian</a:t>
            </a:r>
            <a:r>
              <a:rPr lang="en-US" dirty="0" smtClean="0"/>
              <a:t> </a:t>
            </a:r>
            <a:r>
              <a:rPr lang="en-US" dirty="0"/>
              <a:t>S</a:t>
            </a:r>
            <a:r>
              <a:rPr lang="en-US" dirty="0" smtClean="0"/>
              <a:t>etup /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Xbian.org has a great </a:t>
            </a:r>
            <a:r>
              <a:rPr lang="en-US" dirty="0"/>
              <a:t>getting started page:</a:t>
            </a:r>
            <a:br>
              <a:rPr lang="en-US" dirty="0"/>
            </a:br>
            <a:r>
              <a:rPr lang="en-US" dirty="0">
                <a:hlinkClick r:id="rId2"/>
              </a:rPr>
              <a:t>http://www.xbian.org/getting-started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Download Installer for your host OS from computer with SD card slot (Windows / Linux)</a:t>
            </a:r>
          </a:p>
          <a:p>
            <a:r>
              <a:rPr lang="en-US" dirty="0" smtClean="0"/>
              <a:t>Reboot after installing installer (learned the hard way)</a:t>
            </a:r>
            <a:endParaRPr lang="en-US" dirty="0"/>
          </a:p>
          <a:p>
            <a:r>
              <a:rPr lang="en-US" dirty="0" smtClean="0"/>
              <a:t>Pick correct </a:t>
            </a:r>
            <a:r>
              <a:rPr lang="en-US" dirty="0" err="1" smtClean="0"/>
              <a:t>raspberriy</a:t>
            </a:r>
            <a:r>
              <a:rPr lang="en-US" dirty="0" smtClean="0"/>
              <a:t> pi image and wait for download to start  ( images for pi 1,  2 </a:t>
            </a:r>
            <a:r>
              <a:rPr lang="en-US" dirty="0"/>
              <a:t>/</a:t>
            </a:r>
            <a:r>
              <a:rPr lang="en-US" dirty="0" smtClean="0"/>
              <a:t> 3 , 3B+)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368114"/>
            <a:ext cx="325755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58" y="5257800"/>
            <a:ext cx="4781550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206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1046</TotalTime>
  <Words>611</Words>
  <Application>Microsoft Office PowerPoint</Application>
  <PresentationFormat>On-screen Show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Adjacency</vt:lpstr>
      <vt:lpstr>Xbian FioS Streaming </vt:lpstr>
      <vt:lpstr>Hello!</vt:lpstr>
      <vt:lpstr>Just Cut the Cord? </vt:lpstr>
      <vt:lpstr>Try Shaving the Bill?</vt:lpstr>
      <vt:lpstr>Shaving Equipment Fees the Solution?</vt:lpstr>
      <vt:lpstr>How it works</vt:lpstr>
      <vt:lpstr>Startup Cost and “The Plan”</vt:lpstr>
      <vt:lpstr>HD Homerun Setup </vt:lpstr>
      <vt:lpstr>Xbian Setup / Configuration</vt:lpstr>
      <vt:lpstr>Xbian Setup / Configuration 2</vt:lpstr>
      <vt:lpstr>Other configuration </vt:lpstr>
      <vt:lpstr>Remote</vt:lpstr>
      <vt:lpstr>Tips</vt:lpstr>
      <vt:lpstr>Hey, What about DVR?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Xbian FioS Streaming</dc:title>
  <dc:creator>Tim</dc:creator>
  <cp:lastModifiedBy>Tim</cp:lastModifiedBy>
  <cp:revision>30</cp:revision>
  <dcterms:created xsi:type="dcterms:W3CDTF">2018-05-06T20:15:00Z</dcterms:created>
  <dcterms:modified xsi:type="dcterms:W3CDTF">2018-05-09T20:13:02Z</dcterms:modified>
</cp:coreProperties>
</file>